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E91758-F447-481B-924D-98808C30AAEE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7B312E-5B61-4BEB-8623-D7AF0F461BE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147520" cy="1472184"/>
          </a:xfrm>
        </p:spPr>
        <p:txBody>
          <a:bodyPr/>
          <a:lstStyle/>
          <a:p>
            <a:pPr lvl="0"/>
            <a:r>
              <a:rPr lang="it-IT" dirty="0" smtClean="0"/>
              <a:t>Don Federico </a:t>
            </a:r>
            <a:r>
              <a:rPr lang="it-IT" dirty="0" err="1" smtClean="0"/>
              <a:t>Zanetti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Gesù in casa nostra</a:t>
            </a:r>
            <a:endParaRPr lang="it-IT" dirty="0" smtClean="0"/>
          </a:p>
          <a:p>
            <a:r>
              <a:rPr lang="it-IT" b="1" dirty="0" err="1" smtClean="0"/>
              <a:t>Zaccheo</a:t>
            </a:r>
            <a:r>
              <a:rPr lang="it-IT" b="1" dirty="0" smtClean="0"/>
              <a:t>, figlio di Abramo perduto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Icona biblica: Luca 19,1-10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i="1" dirty="0" smtClean="0"/>
              <a:t>Gesù entrò nella città di Gerico e la stava attraversando, </a:t>
            </a:r>
            <a:r>
              <a:rPr lang="it-IT" i="1" baseline="30000" dirty="0" smtClean="0"/>
              <a:t>2</a:t>
            </a:r>
            <a:r>
              <a:rPr lang="it-IT" i="1" dirty="0" smtClean="0"/>
              <a:t>quand'ecco un uomo, di nome </a:t>
            </a:r>
            <a:r>
              <a:rPr lang="it-IT" i="1" dirty="0" err="1" smtClean="0"/>
              <a:t>Zaccheo</a:t>
            </a:r>
            <a:r>
              <a:rPr lang="it-IT" i="1" dirty="0" smtClean="0"/>
              <a:t>, capo dei pubblicani e ricco, </a:t>
            </a:r>
            <a:r>
              <a:rPr lang="it-IT" i="1" baseline="30000" dirty="0" smtClean="0"/>
              <a:t>3</a:t>
            </a:r>
            <a:r>
              <a:rPr lang="it-IT" i="1" dirty="0" smtClean="0"/>
              <a:t>cercava di vedere chi era Gesù, ma non gli riusciva a causa della folla, perché era piccolo di statura. </a:t>
            </a:r>
            <a:r>
              <a:rPr lang="it-IT" i="1" baseline="30000" dirty="0" smtClean="0"/>
              <a:t>4</a:t>
            </a:r>
            <a:r>
              <a:rPr lang="it-IT" i="1" dirty="0" smtClean="0"/>
              <a:t>Allora corse avanti e, per riuscire a vederlo, salì su un </a:t>
            </a:r>
            <a:r>
              <a:rPr lang="it-IT" i="1" dirty="0" err="1" smtClean="0"/>
              <a:t>sicomòro</a:t>
            </a:r>
            <a:r>
              <a:rPr lang="it-IT" i="1" dirty="0" smtClean="0"/>
              <a:t>, perché doveva passare di là. </a:t>
            </a:r>
            <a:r>
              <a:rPr lang="it-IT" i="1" baseline="30000" dirty="0" smtClean="0"/>
              <a:t>5</a:t>
            </a:r>
            <a:r>
              <a:rPr lang="it-IT" i="1" dirty="0" smtClean="0"/>
              <a:t>Quando giunse sul luogo, Gesù alzò lo sguardo e gli disse: «</a:t>
            </a:r>
            <a:r>
              <a:rPr lang="it-IT" i="1" dirty="0" err="1" smtClean="0"/>
              <a:t>Zaccheo</a:t>
            </a:r>
            <a:r>
              <a:rPr lang="it-IT" i="1" dirty="0" smtClean="0"/>
              <a:t>, scendi subito, perché oggi devo fermarmi a casa tua». </a:t>
            </a:r>
            <a:r>
              <a:rPr lang="it-IT" i="1" baseline="30000" dirty="0" smtClean="0"/>
              <a:t>6</a:t>
            </a:r>
            <a:r>
              <a:rPr lang="it-IT" i="1" dirty="0" smtClean="0"/>
              <a:t>Scese in fretta e lo accolse pieno di gioia. </a:t>
            </a:r>
            <a:r>
              <a:rPr lang="it-IT" i="1" baseline="30000" dirty="0" smtClean="0"/>
              <a:t>7</a:t>
            </a:r>
            <a:r>
              <a:rPr lang="it-IT" i="1" dirty="0" smtClean="0"/>
              <a:t>Vedendo ciò, tutti mormoravano: «È entrato in casa di un peccatore!». </a:t>
            </a:r>
            <a:r>
              <a:rPr lang="it-IT" i="1" baseline="30000" dirty="0" smtClean="0"/>
              <a:t>8</a:t>
            </a:r>
            <a:r>
              <a:rPr lang="it-IT" i="1" dirty="0" smtClean="0"/>
              <a:t>Ma </a:t>
            </a:r>
            <a:r>
              <a:rPr lang="it-IT" i="1" dirty="0" err="1" smtClean="0"/>
              <a:t>Zaccheo</a:t>
            </a:r>
            <a:r>
              <a:rPr lang="it-IT" i="1" dirty="0" smtClean="0"/>
              <a:t>, alzatosi, disse al Signore: «Ecco, Signore, io do la metà di ciò che possiedo ai poveri e, se ho rubato a qualcuno, restituisco quattro volte tanto». </a:t>
            </a:r>
            <a:r>
              <a:rPr lang="it-IT" i="1" baseline="30000" dirty="0" smtClean="0"/>
              <a:t>9</a:t>
            </a:r>
            <a:r>
              <a:rPr lang="it-IT" i="1" dirty="0" smtClean="0"/>
              <a:t>Gesù gli rispose: «Oggi per questa casa è venuta la salvezza, perché anch'egli è figlio di Abramo. </a:t>
            </a:r>
            <a:r>
              <a:rPr lang="it-IT" i="1" baseline="30000" dirty="0" smtClean="0"/>
              <a:t>10</a:t>
            </a:r>
            <a:r>
              <a:rPr lang="it-IT" i="1" dirty="0" smtClean="0"/>
              <a:t>Il Figlio dell'uomo infatti è venuto a cercare e a salvare ciò che era perduto».</a:t>
            </a:r>
            <a:endParaRPr lang="it-IT" dirty="0" smtClean="0"/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/>
              <a:t>Commento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pPr algn="just"/>
            <a:r>
              <a:rPr lang="it-IT" dirty="0" smtClean="0"/>
              <a:t>Un brano famoso, quello di </a:t>
            </a:r>
            <a:r>
              <a:rPr lang="it-IT" dirty="0" err="1" smtClean="0"/>
              <a:t>Zaccheo</a:t>
            </a:r>
            <a:r>
              <a:rPr lang="it-IT" dirty="0" smtClean="0"/>
              <a:t>, nel Vangelo di Luca. Una conversione? Un cambiamento radicale? Un passaggio a una vita di generosità e di aiuto dei poveri? In realtà non lo sappiamo. Luca ci dice solo le sue buone intenzioni in un momento di slancio e di gratitudine perché il Signore ha voluto entrare nella sua casa, per salvare ciò che era perduto.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Quello che però riusciamo a ricostruire bene dal racconto di Luca è la storia del suo incontro con Gesù, il percorso di sentimenti e decisioni che permettono a questo peccatore "seriale" di scoprire la gioia immensa di avere in casa il Salvatore. Sulla scorta di questo incontro, prepariamoci a vivere la visita pastorale come un incontro con il Signore che viene a visitarci.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/>
              <a:t>Il desiderio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it-IT" dirty="0" smtClean="0"/>
          </a:p>
          <a:p>
            <a:pPr algn="just"/>
            <a:r>
              <a:rPr lang="it-IT" dirty="0" err="1" smtClean="0"/>
              <a:t>Zaccheo</a:t>
            </a:r>
            <a:r>
              <a:rPr lang="it-IT" dirty="0" smtClean="0"/>
              <a:t> è un pubblicano, anzi, il capo dei pubblicani: riscuote le tasse per i romani, gli invasori. Egli collabora a sottrarre risorse che, destinate al benessere del popolo, darebbero onore a Dio e ne approfitta per arricchirsi. E, a quanto pare, arricchirsi molto (v. 8).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Luca ci dice che "cercava di vedere </a:t>
            </a:r>
            <a:r>
              <a:rPr lang="it-IT" i="1" dirty="0" smtClean="0"/>
              <a:t>chi era</a:t>
            </a:r>
            <a:r>
              <a:rPr lang="it-IT" dirty="0" smtClean="0"/>
              <a:t> Gesù". Questa domanda nel Vangelo di Luca è molto pressante e viene pronunciata in modi e momenti diversi che possono illuminarci sulla ricerca di </a:t>
            </a:r>
            <a:r>
              <a:rPr lang="it-IT" dirty="0" err="1" smtClean="0"/>
              <a:t>Zaccheo</a:t>
            </a:r>
            <a:r>
              <a:rPr lang="it-IT" dirty="0" smtClean="0"/>
              <a:t>. In </a:t>
            </a:r>
            <a:r>
              <a:rPr lang="it-IT" dirty="0" err="1" smtClean="0"/>
              <a:t>Lc</a:t>
            </a:r>
            <a:r>
              <a:rPr lang="it-IT" dirty="0" smtClean="0"/>
              <a:t> 5,21 e 7,49 i presenti si fanno questa domanda perché lo vedono perdonare i peccati; in </a:t>
            </a:r>
            <a:r>
              <a:rPr lang="it-IT" dirty="0" err="1" smtClean="0"/>
              <a:t>Lc</a:t>
            </a:r>
            <a:r>
              <a:rPr lang="it-IT" dirty="0" smtClean="0"/>
              <a:t> 8,25 e 20,2 se la pongono di fronte a gesti che mostrano la sua grande autorità sulla natura e sulla legge; in </a:t>
            </a:r>
            <a:r>
              <a:rPr lang="it-IT" dirty="0" err="1" smtClean="0"/>
              <a:t>Lc</a:t>
            </a:r>
            <a:r>
              <a:rPr lang="it-IT" dirty="0" smtClean="0"/>
              <a:t> 10,22 Gesù stesso dice che la vera risposta a questa domanda è un mistero conosciuto solo dal Padre. </a:t>
            </a:r>
            <a:r>
              <a:rPr lang="it-IT" dirty="0" err="1" smtClean="0"/>
              <a:t>Zaccheo</a:t>
            </a:r>
            <a:r>
              <a:rPr lang="it-IT" dirty="0" smtClean="0"/>
              <a:t>, non si accontenta di quello che ha sentito o dei ragionamenti pettegoli e soddisfatti che avevano fatto fra pubblicani quando avevano sentito che chiudeva la bocca ai benpensanti farisei: vuole vedere come perdona i peccati, vuole ammirare la sua autorevolezza e vuole almeno affacciarsi al mistero divino di questo profeta fuori dal normale. Sembra più che una semplice curiosità.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/>
              <a:t>Il piano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smtClean="0"/>
              <a:t> </a:t>
            </a:r>
          </a:p>
          <a:p>
            <a:pPr algn="just"/>
            <a:r>
              <a:rPr lang="it-IT" dirty="0" smtClean="0"/>
              <a:t>È così determinato da mettere in atto un piano ben preciso. Sa che l'incontro sarà ostacolato dalla folla... Non si accorge però che il motivo potrebbe essere l'odio per un pubblicano o l'ostilità che un profeta come Gesù potrebbe provare per un peccatore della sua condizione. Vede che il vero ostacolo è un suo difetto fisico, una difficoltà che non dipende da lui. Calcola la strada che Gesù sta facendo, per quello che ha capito di lui e delle sue scelte: "doveva passare di là" (v. 4). Usa uno stratagemma, salire sul sicomoro che trova a disposizione, senza preoccuparsi troppo di essere insolito e apparire ingenuo. </a:t>
            </a:r>
            <a:r>
              <a:rPr lang="it-IT" dirty="0" err="1" smtClean="0"/>
              <a:t>Zaccheo</a:t>
            </a:r>
            <a:r>
              <a:rPr lang="it-IT" dirty="0" smtClean="0"/>
              <a:t> ha fatto i conti con gli ostacoli e le possibilità, ha progettato l'incontro e ha messo in atto i suoi accorgimenti per incontrare il Signore.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Quanto ci assomiglia </a:t>
            </a:r>
            <a:r>
              <a:rPr lang="it-IT" dirty="0" err="1" smtClean="0"/>
              <a:t>Zaccheo</a:t>
            </a:r>
            <a:r>
              <a:rPr lang="it-IT" dirty="0" smtClean="0"/>
              <a:t>! Facciamo il nostro piano per assecondarlo, per aggirare gli ostacoli, per averlo presente nelle nostre comunità. A volte gli prepariamo il posto in modo che non venga a toccare troppo i nostri sistemi con le sue esigenze: "Gesù, passa qui sotto che ti vediamo e poi decidiamo se continuare così o se provare a seguirti".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/>
              <a:t>Il vero incontro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dirty="0" smtClean="0"/>
              <a:t> </a:t>
            </a:r>
          </a:p>
          <a:p>
            <a:pPr algn="just"/>
            <a:r>
              <a:rPr lang="it-IT" sz="3400" dirty="0" smtClean="0"/>
              <a:t>Quando Gesù arriva sotto l'albero, ci rendiamo veramente conto di che cosa è successo: "Quando giunse sul luogo, Gesù alzò lo sguardo e gli disse: </a:t>
            </a:r>
            <a:r>
              <a:rPr lang="it-IT" sz="3400" dirty="0" err="1" smtClean="0"/>
              <a:t>Zaccheo</a:t>
            </a:r>
            <a:r>
              <a:rPr lang="it-IT" sz="3400" dirty="0" smtClean="0"/>
              <a:t>, scendi subito, perché oggi devo fermarmi a casa tua". </a:t>
            </a:r>
            <a:r>
              <a:rPr lang="it-IT" sz="3400" dirty="0" err="1" smtClean="0"/>
              <a:t>Zaccheo</a:t>
            </a:r>
            <a:r>
              <a:rPr lang="it-IT" sz="3400" dirty="0" smtClean="0"/>
              <a:t> voleva </a:t>
            </a:r>
            <a:r>
              <a:rPr lang="it-IT" sz="3400" i="1" dirty="0" smtClean="0"/>
              <a:t>vedere</a:t>
            </a:r>
            <a:r>
              <a:rPr lang="it-IT" sz="3400" dirty="0" smtClean="0"/>
              <a:t> ed è Gesù che </a:t>
            </a:r>
            <a:r>
              <a:rPr lang="it-IT" sz="3400" i="1" dirty="0" smtClean="0"/>
              <a:t>alza lo sguardo</a:t>
            </a:r>
            <a:r>
              <a:rPr lang="it-IT" sz="3400" dirty="0" smtClean="0"/>
              <a:t> verso di lui. </a:t>
            </a:r>
            <a:r>
              <a:rPr lang="it-IT" sz="3400" dirty="0" err="1" smtClean="0"/>
              <a:t>Zaccheo</a:t>
            </a:r>
            <a:r>
              <a:rPr lang="it-IT" sz="3400" dirty="0" smtClean="0"/>
              <a:t> voleva conoscere </a:t>
            </a:r>
            <a:r>
              <a:rPr lang="it-IT" sz="3400" i="1" dirty="0" smtClean="0"/>
              <a:t>chi era</a:t>
            </a:r>
            <a:r>
              <a:rPr lang="it-IT" sz="3400" dirty="0" smtClean="0"/>
              <a:t> Gesù mentre lui conosce già </a:t>
            </a:r>
            <a:r>
              <a:rPr lang="it-IT" sz="3400" i="1" dirty="0" smtClean="0"/>
              <a:t>chi è</a:t>
            </a:r>
            <a:r>
              <a:rPr lang="it-IT" sz="3400" dirty="0" smtClean="0"/>
              <a:t> </a:t>
            </a:r>
            <a:r>
              <a:rPr lang="it-IT" sz="3400" dirty="0" err="1" smtClean="0"/>
              <a:t>Zaccheo</a:t>
            </a:r>
            <a:r>
              <a:rPr lang="it-IT" sz="3400" dirty="0" smtClean="0"/>
              <a:t>. Questi aveva calcolato che </a:t>
            </a:r>
            <a:r>
              <a:rPr lang="it-IT" sz="3400" i="1" dirty="0" smtClean="0"/>
              <a:t>doveva</a:t>
            </a:r>
            <a:r>
              <a:rPr lang="it-IT" sz="3400" dirty="0" smtClean="0"/>
              <a:t> passare di là mentre lui </a:t>
            </a:r>
            <a:r>
              <a:rPr lang="it-IT" sz="3400" i="1" dirty="0" smtClean="0"/>
              <a:t>doveva</a:t>
            </a:r>
            <a:r>
              <a:rPr lang="it-IT" sz="3400" dirty="0" smtClean="0"/>
              <a:t> fermarsi a casa sua.</a:t>
            </a:r>
          </a:p>
          <a:p>
            <a:pPr algn="just"/>
            <a:r>
              <a:rPr lang="it-IT" sz="3400" dirty="0" smtClean="0"/>
              <a:t>Pareva che fosse </a:t>
            </a:r>
            <a:r>
              <a:rPr lang="it-IT" sz="3400" dirty="0" err="1" smtClean="0"/>
              <a:t>Zaccheo</a:t>
            </a:r>
            <a:r>
              <a:rPr lang="it-IT" sz="3400" dirty="0" smtClean="0"/>
              <a:t> a cercare Gesù, mentre è ora certissimo che era Gesù a cercare </a:t>
            </a:r>
            <a:r>
              <a:rPr lang="it-IT" sz="3400" dirty="0" err="1" smtClean="0"/>
              <a:t>Zaccheo</a:t>
            </a:r>
            <a:r>
              <a:rPr lang="it-IT" sz="3400" dirty="0" smtClean="0"/>
              <a:t>. Ora capiamo bene perché al v. 1, quando Luca dice di passaggio che Gesù "stava attraversando" la città, usa un verbo che indica un movimento con una intenzione precisa (vedi i pastori che </a:t>
            </a:r>
            <a:r>
              <a:rPr lang="it-IT" sz="3400" i="1" dirty="0" smtClean="0"/>
              <a:t>vanno</a:t>
            </a:r>
            <a:r>
              <a:rPr lang="it-IT" sz="3400" dirty="0" smtClean="0"/>
              <a:t> a Betlemme in </a:t>
            </a:r>
            <a:r>
              <a:rPr lang="it-IT" sz="3400" dirty="0" err="1" smtClean="0"/>
              <a:t>Lc</a:t>
            </a:r>
            <a:r>
              <a:rPr lang="it-IT" sz="3400" dirty="0" smtClean="0"/>
              <a:t> 2,15 e il demonio cacciato che </a:t>
            </a:r>
            <a:r>
              <a:rPr lang="it-IT" sz="3400" i="1" dirty="0" smtClean="0"/>
              <a:t>gira</a:t>
            </a:r>
            <a:r>
              <a:rPr lang="it-IT" sz="3400" dirty="0" smtClean="0"/>
              <a:t> alla ricerca di qualcuno in </a:t>
            </a:r>
            <a:r>
              <a:rPr lang="it-IT" sz="3400" dirty="0" err="1" smtClean="0"/>
              <a:t>Lc</a:t>
            </a:r>
            <a:r>
              <a:rPr lang="it-IT" sz="3400" dirty="0" smtClean="0"/>
              <a:t> 11,24).</a:t>
            </a:r>
          </a:p>
          <a:p>
            <a:pPr algn="just"/>
            <a:r>
              <a:rPr lang="it-IT" sz="3400" dirty="0" smtClean="0"/>
              <a:t>Ed è per questo che l'incontro genera immediatamente una gioia immensa. È la gioia di aver raggiunto l'obiettivo, cioè "vedere chi è" e scoprire che perdona i peccati, ha autorità per riabilitare un pubblicano, vuole una comunione profonda con lui. Ma è soprattutto la gioia di scoprire di essere cercato da lui, di essere tra i suoi obiettivi fin dall'ingresso in città. E la scoperta diventa piacevole stupore quando scopre che Gesù ha addirittura fretta di andare da lui, "scendi </a:t>
            </a:r>
            <a:r>
              <a:rPr lang="it-IT" sz="3400" i="1" dirty="0" smtClean="0"/>
              <a:t>subito</a:t>
            </a:r>
            <a:r>
              <a:rPr lang="it-IT" sz="3400" dirty="0" smtClean="0"/>
              <a:t>". Come se avesse aspettato troppo, come se avesse dovuto girare a lungo per Gerico in attesa di incontrarlo sotto il sicomoro. La fretta di Gesù mette le ali ai piedi anche a lui, che si muove senza indugio e senza preoccupazioni di aver preparato o meno l'accoglienza.</a:t>
            </a:r>
          </a:p>
          <a:p>
            <a:pPr algn="just"/>
            <a:r>
              <a:rPr lang="it-IT" sz="3400" dirty="0" smtClean="0"/>
              <a:t>È vero che quando parliamo di ci riferiamo a un cambiamento radicale, un concreto distacco dalle ricchezze, dai propri peccati, dalle proprie sicurezza per affidarsi a Dio. Ma è questa gioia il solido fondamento e il primo inizio di una vera conversione.</a:t>
            </a:r>
          </a:p>
          <a:p>
            <a:endParaRPr lang="it-IT" sz="3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/>
              <a:t>Il cambiamento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dirty="0" smtClean="0"/>
          </a:p>
          <a:p>
            <a:pPr algn="just"/>
            <a:r>
              <a:rPr lang="it-IT" sz="6400" dirty="0" smtClean="0"/>
              <a:t>A questo punto, con Gesù e </a:t>
            </a:r>
            <a:r>
              <a:rPr lang="it-IT" sz="6400" dirty="0" err="1" smtClean="0"/>
              <a:t>Zaccheo</a:t>
            </a:r>
            <a:r>
              <a:rPr lang="it-IT" sz="6400" dirty="0" smtClean="0"/>
              <a:t> in casa che banchettano, Luca ci presenta la folla. Come lo ostacolava prima, e </a:t>
            </a:r>
            <a:r>
              <a:rPr lang="it-IT" sz="6400" dirty="0" err="1" smtClean="0"/>
              <a:t>Zaccheo</a:t>
            </a:r>
            <a:r>
              <a:rPr lang="it-IT" sz="6400" dirty="0" smtClean="0"/>
              <a:t> pensava fosse per la statura, lo ostacola anche ora. Un maestro, un profeta vero, sta lontano dai peccatori e quello lì è un peccatore con i fiocchi. La folla tenta di ostacolare </a:t>
            </a:r>
            <a:r>
              <a:rPr lang="it-IT" sz="6400" dirty="0" err="1" smtClean="0"/>
              <a:t>Zaccheo</a:t>
            </a:r>
            <a:r>
              <a:rPr lang="it-IT" sz="6400" dirty="0" smtClean="0"/>
              <a:t> incollandolo ai suoi peccati più di quanto non lo faccia Gesù stesso.</a:t>
            </a:r>
          </a:p>
          <a:p>
            <a:pPr algn="just"/>
            <a:r>
              <a:rPr lang="it-IT" sz="6400" dirty="0" smtClean="0"/>
              <a:t>Quello di cui non si accorge la folla – ma ben se ne accorge Gesù – è che </a:t>
            </a:r>
            <a:r>
              <a:rPr lang="it-IT" sz="6400" dirty="0" err="1" smtClean="0"/>
              <a:t>Zaccheo</a:t>
            </a:r>
            <a:r>
              <a:rPr lang="it-IT" sz="6400" dirty="0" smtClean="0"/>
              <a:t> è pronto, non solo a far da mangiare a Gesù, ma anche a convertirsi concretamente. Da dove gli viene tutto questo coraggio che prima non aveva? Avere Gesù in casa, lo convince che non ha più bisogno di attaccarsi a grandi ricchezze. Nella gioia di aver visto che Gesù lo cercava, non teme più di restare senza beni materiali e compie il passo inaspettato.</a:t>
            </a:r>
          </a:p>
          <a:p>
            <a:pPr algn="just"/>
            <a:r>
              <a:rPr lang="it-IT" sz="6400" dirty="0" smtClean="0"/>
              <a:t>È Gesù a chiudere questo incontro aggiungendo un insegnamento per le folle sospettose: "Oggi, per questa casa, è venuta la salvezza". È venuto Gesù, e si è fermato stabilmente in casa di </a:t>
            </a:r>
            <a:r>
              <a:rPr lang="it-IT" sz="6400" dirty="0" err="1" smtClean="0"/>
              <a:t>Zaccheo</a:t>
            </a:r>
            <a:r>
              <a:rPr lang="it-IT" sz="6400" dirty="0" smtClean="0"/>
              <a:t>. Non c'è più al suo posto l'idolo della sicurezza economica ad ogni costo. La salvezza per questa casa è la gioia di un incontro, la fretta di convertirsi e di mettersi nelle mani di Dio.</a:t>
            </a:r>
          </a:p>
          <a:p>
            <a:pPr algn="just"/>
            <a:r>
              <a:rPr lang="it-IT" sz="6400" dirty="0" err="1" smtClean="0"/>
              <a:t>Zaccheo</a:t>
            </a:r>
            <a:r>
              <a:rPr lang="it-IT" sz="6400" dirty="0" smtClean="0"/>
              <a:t> è figlio di Abramo, non solo pubblicano e basso. Era perduto ma il Signore è venuto a cercarlo, perché lui viene per cercare e salvare chi è perduto. Vaga per le nostre strade e viene nelle nostre case per riportare in vita e restituire al Padre tutti i suoi figli.</a:t>
            </a:r>
          </a:p>
          <a:p>
            <a:pPr algn="just"/>
            <a:endParaRPr lang="it-IT" sz="6400" dirty="0" smtClean="0"/>
          </a:p>
          <a:p>
            <a:pPr algn="just">
              <a:buNone/>
            </a:pPr>
            <a:r>
              <a:rPr lang="it-IT" sz="6400" dirty="0" smtClean="0"/>
              <a:t>					</a:t>
            </a:r>
            <a:r>
              <a:rPr lang="it-IT" sz="6400" smtClean="0"/>
              <a:t>	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888</Words>
  <Application>Microsoft Office PowerPoint</Application>
  <PresentationFormat>Presentazione su schermo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Solstizio</vt:lpstr>
      <vt:lpstr>Don Federico Zanetti</vt:lpstr>
      <vt:lpstr>Icona biblica: Luca 19,1-10 </vt:lpstr>
      <vt:lpstr>Commento </vt:lpstr>
      <vt:lpstr>Il desiderio </vt:lpstr>
      <vt:lpstr>Il piano </vt:lpstr>
      <vt:lpstr>Il vero incontro </vt:lpstr>
      <vt:lpstr>Il cambiamento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9</cp:revision>
  <dcterms:created xsi:type="dcterms:W3CDTF">2017-09-26T12:57:59Z</dcterms:created>
  <dcterms:modified xsi:type="dcterms:W3CDTF">2017-09-26T13:15:09Z</dcterms:modified>
</cp:coreProperties>
</file>